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66b217529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66b217529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6b2175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66b2175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66b21752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66b21752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66b21752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66b21752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66b2175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66b2175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66b21752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66b21752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854c013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1854c013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66b21752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66b21752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68163b3ca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68163b3ca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66b2175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66b2175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66b21752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66b21752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66b21752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66b2175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66b21752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66b21752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66b21752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66b21752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6b21752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6b21752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66b217529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66b217529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66b217529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66b217529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25.jpg"/><Relationship Id="rId6" Type="http://schemas.openxmlformats.org/officeDocument/2006/relationships/image" Target="../media/image23.jpg"/><Relationship Id="rId7" Type="http://schemas.openxmlformats.org/officeDocument/2006/relationships/image" Target="../media/image14.jpg"/><Relationship Id="rId8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27.jp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ScVAmURbh9BVH_6Ihc3FaEIZTY9koPId/view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Poba Medical Hardware Check 2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Bransky, Noah Keyes, Vergil Sorg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4266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Estimated Cost on BOM: $8895.92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Actual Total Expenses: $8986.62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Estimated total was about $90 off the actual total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likely that this discrepancy comes from underestimating shipping costs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Purchasing is &gt;90% done, and everything that has been purchased is on hand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210450" y="3741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plan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40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which have been manufactured.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base plates (3)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 screw</a:t>
            </a:r>
            <a:r>
              <a:rPr lang="en"/>
              <a:t> mounts (3)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 screw guide rails (2)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Heater </a:t>
            </a:r>
            <a:r>
              <a:rPr lang="en"/>
              <a:t>nozzles</a:t>
            </a:r>
            <a:r>
              <a:rPr lang="en"/>
              <a:t> (2)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Button panel (ongoing)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Button panel mounts (2)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Pneumatic </a:t>
            </a:r>
            <a:r>
              <a:rPr lang="en"/>
              <a:t>cylinder</a:t>
            </a:r>
            <a:r>
              <a:rPr lang="en"/>
              <a:t> mounts (2)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 tables (2) 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3233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which need to be manufactured.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 screw end modification (1)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Enclosure panels (4)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Heater mounts (2)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Manufacturing plan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261075" y="1111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parts which </a:t>
            </a:r>
            <a:r>
              <a:rPr lang="en"/>
              <a:t>need to be manufactured : 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Parts which have been manufactured to date : 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Percentage of parts completed : 71%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Total estimated machining time required: 35 hrs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Total machining time spend producing parts: 30 hrs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Percentage of hours spent machining parts: 86%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2324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Manufacturing Process 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805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 b="22494" l="0" r="0" t="28488"/>
          <a:stretch/>
        </p:blipFill>
        <p:spPr>
          <a:xfrm>
            <a:off x="2275913" y="805100"/>
            <a:ext cx="1964226" cy="203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 b="24413" l="0" r="0" t="36024"/>
          <a:stretch/>
        </p:blipFill>
        <p:spPr>
          <a:xfrm>
            <a:off x="4240138" y="805100"/>
            <a:ext cx="2433600" cy="203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 rotWithShape="1">
          <a:blip r:embed="rId5">
            <a:alphaModFix/>
          </a:blip>
          <a:srcRect b="6943" l="21988" r="24859" t="20276"/>
          <a:stretch/>
        </p:blipFill>
        <p:spPr>
          <a:xfrm>
            <a:off x="311699" y="2839975"/>
            <a:ext cx="2932675" cy="19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 rotWithShape="1">
          <a:blip r:embed="rId6">
            <a:alphaModFix/>
          </a:blip>
          <a:srcRect b="36681" l="0" r="25037" t="26573"/>
          <a:stretch/>
        </p:blipFill>
        <p:spPr>
          <a:xfrm>
            <a:off x="311700" y="805100"/>
            <a:ext cx="1964226" cy="203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 rotWithShape="1">
          <a:blip r:embed="rId7">
            <a:alphaModFix/>
          </a:blip>
          <a:srcRect b="23494" l="0" r="0" t="0"/>
          <a:stretch/>
        </p:blipFill>
        <p:spPr>
          <a:xfrm>
            <a:off x="6619950" y="805100"/>
            <a:ext cx="2433600" cy="3935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 rotWithShape="1">
          <a:blip r:embed="rId8">
            <a:alphaModFix/>
          </a:blip>
          <a:srcRect b="53745" l="0" r="0" t="14431"/>
          <a:stretch/>
        </p:blipFill>
        <p:spPr>
          <a:xfrm>
            <a:off x="3244375" y="2839975"/>
            <a:ext cx="3375576" cy="203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Demonstration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845" y="1121600"/>
            <a:ext cx="2175201" cy="29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00" y="1382111"/>
            <a:ext cx="1784452" cy="237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2445" y="1665913"/>
            <a:ext cx="3829156" cy="181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Demonstration</a:t>
            </a:r>
            <a:endParaRPr/>
          </a:p>
        </p:txBody>
      </p:sp>
      <p:pic>
        <p:nvPicPr>
          <p:cNvPr id="165" name="Google Shape;165;p27" title="test1.3g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00" y="1017725"/>
            <a:ext cx="3774200" cy="28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4350" y="1004713"/>
            <a:ext cx="2350550" cy="313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451" y="1147225"/>
            <a:ext cx="6379101" cy="36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Modify Ballscrew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Ball screws ends will need to be milled to fit into the bearing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Pick up mounts from idealab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Confirmed order last friday, should be done by Friday, March 4th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Will need to be </a:t>
            </a:r>
            <a:r>
              <a:rPr lang="en"/>
              <a:t>replaced</a:t>
            </a:r>
            <a:r>
              <a:rPr lang="en"/>
              <a:t> for final product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Meeting with Devon to get stepper motor circuit worked out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Either Wednesday morning or Thursday Afternoon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Get Motor Turning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By Friday, March 4th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Build mounts for heater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Thursday, March 3rd - Friday, March 4th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Build Button Panel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Thursday March 3rd - Friday March 4th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Wiring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Once </a:t>
            </a:r>
            <a:r>
              <a:rPr lang="en"/>
              <a:t>everything</a:t>
            </a:r>
            <a:r>
              <a:rPr lang="en"/>
              <a:t> has been mounted team can focus on wiring the machine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Testing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Once machine is fully wired, team can focus fully on testing to ensure that machine is </a:t>
            </a:r>
            <a:r>
              <a:rPr lang="en"/>
              <a:t>working</a:t>
            </a:r>
            <a:r>
              <a:rPr lang="en"/>
              <a:t> properly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b="30854" l="0" r="0" t="31468"/>
          <a:stretch/>
        </p:blipFill>
        <p:spPr>
          <a:xfrm>
            <a:off x="1646787" y="244700"/>
            <a:ext cx="5850424" cy="46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0" y="1096338"/>
            <a:ext cx="2678725" cy="29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300" y="64900"/>
            <a:ext cx="2258075" cy="2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4325" y="2601525"/>
            <a:ext cx="1758019" cy="24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3424" y="0"/>
            <a:ext cx="1980588" cy="267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0" y="1434725"/>
            <a:ext cx="3516499" cy="22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000" y="1551538"/>
            <a:ext cx="1665450" cy="23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29542" r="0" t="0"/>
          <a:stretch/>
        </p:blipFill>
        <p:spPr>
          <a:xfrm>
            <a:off x="6653250" y="889676"/>
            <a:ext cx="506425" cy="36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375" y="1247312"/>
            <a:ext cx="6819748" cy="32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40040" l="5605" r="44080" t="27733"/>
          <a:stretch/>
        </p:blipFill>
        <p:spPr>
          <a:xfrm>
            <a:off x="249838" y="1152475"/>
            <a:ext cx="8644325" cy="31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28906" l="5821" r="44298" t="32421"/>
          <a:stretch/>
        </p:blipFill>
        <p:spPr>
          <a:xfrm>
            <a:off x="311701" y="1152475"/>
            <a:ext cx="8520600" cy="371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38083" l="5490" r="44411" t="30274"/>
          <a:stretch/>
        </p:blipFill>
        <p:spPr>
          <a:xfrm>
            <a:off x="90400" y="1152475"/>
            <a:ext cx="8887051" cy="315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13278" l="5821" r="44080" t="25585"/>
          <a:stretch/>
        </p:blipFill>
        <p:spPr>
          <a:xfrm>
            <a:off x="1630263" y="1017725"/>
            <a:ext cx="5883480" cy="40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Purchasing Plan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27544" l="5713" r="44080" t="25388"/>
          <a:stretch/>
        </p:blipFill>
        <p:spPr>
          <a:xfrm>
            <a:off x="1035612" y="1152475"/>
            <a:ext cx="7072776" cy="372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